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94" r:id="rId4"/>
    <p:sldId id="281" r:id="rId5"/>
    <p:sldId id="293" r:id="rId6"/>
    <p:sldId id="292" r:id="rId7"/>
    <p:sldId id="28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30486"/>
    <a:srgbClr val="017507"/>
    <a:srgbClr val="FBABDB"/>
    <a:srgbClr val="FDAE95"/>
    <a:srgbClr val="42D283"/>
    <a:srgbClr val="FFFF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1A492-82E2-46CC-B053-2DF1D9702FC4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B412-9692-4ED7-B3E8-76D4C210C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23433-AB5D-4926-9A02-6EF568F6426D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F19D-42F5-4820-AFC4-B1DF8717F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9D13-F8DF-44AB-8638-D754AA64DA97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9603-B12D-46CF-B36B-9E0FF56E5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BD06-3C63-4FAB-9DBE-48E43B283A12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6E2F-634E-4329-843D-74DCB0D87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E557-5B8E-4251-A97C-765F5F47667A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19FA-E106-4254-832A-20D2C6ED3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DF20-782F-4970-9BA4-888FC8B68CAB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EEAD-DB2F-4EB0-A8BA-2E804A9BF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5105-B4DE-4ACF-A631-A8B51914D964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19993-510E-4053-AAB6-16ED8EFA8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7A3C-C689-44F2-82A9-BCD7957C6D5A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7AB8-60EF-44EB-8934-8ACF3DF9F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9B08-3BC6-4A4D-8E43-D8CD45EB3C3D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1D33-5EC6-4DD6-8F42-1BC8744D3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1D52-5B11-41ED-BBB6-C5A007729E15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4C52-C4F7-41BE-A08B-FAA663D6E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5F1C-2126-4089-9599-8D449C38C31A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B8B3-DE90-438A-9A47-6A8FCFA9F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3EC22A-43AE-4F3D-9572-5511CEA97593}" type="datetimeFigureOut">
              <a:rPr lang="ru-RU"/>
              <a:pPr>
                <a:defRPr/>
              </a:pPr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077C2E-6F42-4FC5-A4CB-8ACD1B43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уппа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0"/>
            <a:ext cx="9210675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0775" y="2259013"/>
            <a:ext cx="167163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j03463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625" y="5489575"/>
            <a:ext cx="12303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12"/>
          <p:cNvSpPr>
            <a:spLocks noChangeArrowheads="1"/>
          </p:cNvSpPr>
          <p:nvPr/>
        </p:nvSpPr>
        <p:spPr bwMode="auto">
          <a:xfrm>
            <a:off x="4859338" y="5300663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Дубасовский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ДС</a:t>
            </a:r>
          </a:p>
        </p:txBody>
      </p:sp>
      <p:sp>
        <p:nvSpPr>
          <p:cNvPr id="2056" name="Прямоугольник 10"/>
          <p:cNvSpPr>
            <a:spLocks noChangeArrowheads="1"/>
          </p:cNvSpPr>
          <p:nvPr/>
        </p:nvSpPr>
        <p:spPr bwMode="auto">
          <a:xfrm>
            <a:off x="3708400" y="5489575"/>
            <a:ext cx="1655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Прямоугольник 5"/>
          <p:cNvSpPr>
            <a:spLocks noChangeArrowheads="1"/>
          </p:cNvSpPr>
          <p:nvPr/>
        </p:nvSpPr>
        <p:spPr bwMode="auto">
          <a:xfrm>
            <a:off x="1177925" y="738188"/>
            <a:ext cx="69230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130486"/>
                </a:solidFill>
              </a:rPr>
              <a:t>Неделя безопасности дорожного движения</a:t>
            </a:r>
          </a:p>
        </p:txBody>
      </p:sp>
      <p:pic>
        <p:nvPicPr>
          <p:cNvPr id="2058" name="Picture 9" descr="j03442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" y="1736725"/>
            <a:ext cx="10620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938"/>
            <a:ext cx="9144000" cy="6858001"/>
          </a:xfrm>
        </p:spPr>
      </p:pic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755650" y="714375"/>
            <a:ext cx="81375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130486"/>
                </a:solidFill>
                <a:latin typeface="Calibri" pitchFamily="34" charset="0"/>
              </a:rPr>
              <a:t>Неделя дорожной безопасности проводилась в соответствии с разработанным планом. Были запланированы различные мероприятия, </a:t>
            </a:r>
          </a:p>
          <a:p>
            <a:pPr algn="ctr"/>
            <a:r>
              <a:rPr lang="ru-RU" sz="3200" b="1">
                <a:solidFill>
                  <a:srgbClr val="130486"/>
                </a:solidFill>
                <a:latin typeface="Calibri" pitchFamily="34" charset="0"/>
              </a:rPr>
              <a:t>в процессе проведения которых закреплялись и формировались знания детей о правилах дорожного движения.</a:t>
            </a:r>
            <a:endParaRPr lang="ru-RU" sz="32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1835150" y="333375"/>
            <a:ext cx="57610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130486"/>
                </a:solidFill>
                <a:latin typeface="Times New Roman" pitchFamily="18" charset="0"/>
                <a:cs typeface="Times New Roman" pitchFamily="18" charset="0"/>
              </a:rPr>
              <a:t>Целевая прогулка: «Знакомство с улицей»</a:t>
            </a:r>
          </a:p>
        </p:txBody>
      </p:sp>
      <p:pic>
        <p:nvPicPr>
          <p:cNvPr id="410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938" y="1166813"/>
            <a:ext cx="6723062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938" y="0"/>
            <a:ext cx="9144001" cy="6858000"/>
          </a:xfrm>
        </p:spPr>
      </p:pic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2124075" y="549275"/>
            <a:ext cx="4968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</a:p>
        </p:txBody>
      </p:sp>
      <p:pic>
        <p:nvPicPr>
          <p:cNvPr id="5125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838" y="1268413"/>
            <a:ext cx="6259512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785813" y="333375"/>
            <a:ext cx="6810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130486"/>
                </a:solidFill>
                <a:latin typeface="Times New Roman" pitchFamily="18" charset="0"/>
                <a:cs typeface="Times New Roman" pitchFamily="18" charset="0"/>
              </a:rPr>
              <a:t>Беседа с детьми: «Всем ребятам надо знать, как по улице шагать»</a:t>
            </a:r>
          </a:p>
        </p:txBody>
      </p:sp>
      <p:pic>
        <p:nvPicPr>
          <p:cNvPr id="614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360488"/>
            <a:ext cx="3709987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765175"/>
            <a:ext cx="16716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5867400" y="517525"/>
            <a:ext cx="26654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130486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pic>
        <p:nvPicPr>
          <p:cNvPr id="7173" name="Picture 2" descr="F:\Неделя безопасности сентябрь 2017\Новая папка\129___09\IMG_9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863" y="3500438"/>
            <a:ext cx="366395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714375"/>
            <a:ext cx="48752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75" y="0"/>
            <a:ext cx="9169400" cy="6877050"/>
          </a:xfrm>
        </p:spPr>
      </p:pic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4140200" y="517525"/>
            <a:ext cx="48244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130486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</a:p>
          <a:p>
            <a:r>
              <a:rPr lang="ru-RU" altLang="ru-RU" sz="2800" b="1">
                <a:solidFill>
                  <a:srgbClr val="130486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развивающей среды в группе</a:t>
            </a:r>
          </a:p>
        </p:txBody>
      </p:sp>
      <p:pic>
        <p:nvPicPr>
          <p:cNvPr id="819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660400"/>
            <a:ext cx="33131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1475" y="2060575"/>
            <a:ext cx="413385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72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Times New Roman</vt:lpstr>
      <vt:lpstr>Тема Office</vt:lpstr>
      <vt:lpstr>уппа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АСИОУ</cp:lastModifiedBy>
  <cp:revision>57</cp:revision>
  <dcterms:created xsi:type="dcterms:W3CDTF">2013-04-16T10:40:34Z</dcterms:created>
  <dcterms:modified xsi:type="dcterms:W3CDTF">2019-12-07T15:59:09Z</dcterms:modified>
</cp:coreProperties>
</file>